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sldIdLst>
    <p:sldId id="257" r:id="rId2"/>
    <p:sldId id="258" r:id="rId3"/>
    <p:sldId id="265" r:id="rId4"/>
    <p:sldId id="259" r:id="rId5"/>
    <p:sldId id="260" r:id="rId6"/>
    <p:sldId id="261" r:id="rId7"/>
    <p:sldId id="262" r:id="rId8"/>
    <p:sldId id="263" r:id="rId9"/>
    <p:sldId id="264" r:id="rId10"/>
  </p:sldIdLst>
  <p:sldSz cx="12801600" cy="274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87500" autoAdjust="0"/>
  </p:normalViewPr>
  <p:slideViewPr>
    <p:cSldViewPr snapToGrid="0">
      <p:cViewPr varScale="1">
        <p:scale>
          <a:sx n="73" d="100"/>
          <a:sy n="73" d="100"/>
        </p:scale>
        <p:origin x="7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197BC-42ED-45E3-B908-EB059528248D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771900" y="1143000"/>
            <a:ext cx="14401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445F8-9A4E-4C6A-AFA5-3961E7BF2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8874" rtl="0" eaLnBrk="1" latinLnBrk="0" hangingPunct="1">
      <a:defRPr sz="773" kern="1200">
        <a:solidFill>
          <a:schemeClr val="tx1"/>
        </a:solidFill>
        <a:latin typeface="+mn-lt"/>
        <a:ea typeface="+mn-ea"/>
        <a:cs typeface="+mn-cs"/>
      </a:defRPr>
    </a:lvl1pPr>
    <a:lvl2pPr marL="294437" algn="l" defTabSz="588874" rtl="0" eaLnBrk="1" latinLnBrk="0" hangingPunct="1">
      <a:defRPr sz="773" kern="1200">
        <a:solidFill>
          <a:schemeClr val="tx1"/>
        </a:solidFill>
        <a:latin typeface="+mn-lt"/>
        <a:ea typeface="+mn-ea"/>
        <a:cs typeface="+mn-cs"/>
      </a:defRPr>
    </a:lvl2pPr>
    <a:lvl3pPr marL="588874" algn="l" defTabSz="588874" rtl="0" eaLnBrk="1" latinLnBrk="0" hangingPunct="1">
      <a:defRPr sz="773" kern="1200">
        <a:solidFill>
          <a:schemeClr val="tx1"/>
        </a:solidFill>
        <a:latin typeface="+mn-lt"/>
        <a:ea typeface="+mn-ea"/>
        <a:cs typeface="+mn-cs"/>
      </a:defRPr>
    </a:lvl3pPr>
    <a:lvl4pPr marL="883310" algn="l" defTabSz="588874" rtl="0" eaLnBrk="1" latinLnBrk="0" hangingPunct="1">
      <a:defRPr sz="773" kern="1200">
        <a:solidFill>
          <a:schemeClr val="tx1"/>
        </a:solidFill>
        <a:latin typeface="+mn-lt"/>
        <a:ea typeface="+mn-ea"/>
        <a:cs typeface="+mn-cs"/>
      </a:defRPr>
    </a:lvl4pPr>
    <a:lvl5pPr marL="1177747" algn="l" defTabSz="588874" rtl="0" eaLnBrk="1" latinLnBrk="0" hangingPunct="1">
      <a:defRPr sz="773" kern="1200">
        <a:solidFill>
          <a:schemeClr val="tx1"/>
        </a:solidFill>
        <a:latin typeface="+mn-lt"/>
        <a:ea typeface="+mn-ea"/>
        <a:cs typeface="+mn-cs"/>
      </a:defRPr>
    </a:lvl5pPr>
    <a:lvl6pPr marL="1472184" algn="l" defTabSz="588874" rtl="0" eaLnBrk="1" latinLnBrk="0" hangingPunct="1">
      <a:defRPr sz="773" kern="1200">
        <a:solidFill>
          <a:schemeClr val="tx1"/>
        </a:solidFill>
        <a:latin typeface="+mn-lt"/>
        <a:ea typeface="+mn-ea"/>
        <a:cs typeface="+mn-cs"/>
      </a:defRPr>
    </a:lvl6pPr>
    <a:lvl7pPr marL="1766621" algn="l" defTabSz="588874" rtl="0" eaLnBrk="1" latinLnBrk="0" hangingPunct="1">
      <a:defRPr sz="773" kern="1200">
        <a:solidFill>
          <a:schemeClr val="tx1"/>
        </a:solidFill>
        <a:latin typeface="+mn-lt"/>
        <a:ea typeface="+mn-ea"/>
        <a:cs typeface="+mn-cs"/>
      </a:defRPr>
    </a:lvl7pPr>
    <a:lvl8pPr marL="2061058" algn="l" defTabSz="588874" rtl="0" eaLnBrk="1" latinLnBrk="0" hangingPunct="1">
      <a:defRPr sz="773" kern="1200">
        <a:solidFill>
          <a:schemeClr val="tx1"/>
        </a:solidFill>
        <a:latin typeface="+mn-lt"/>
        <a:ea typeface="+mn-ea"/>
        <a:cs typeface="+mn-cs"/>
      </a:defRPr>
    </a:lvl8pPr>
    <a:lvl9pPr marL="2355494" algn="l" defTabSz="588874" rtl="0" eaLnBrk="1" latinLnBrk="0" hangingPunct="1">
      <a:defRPr sz="7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771900" y="1143000"/>
            <a:ext cx="14401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445F8-9A4E-4C6A-AFA5-3961E7BF2E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448945"/>
            <a:ext cx="96012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1440815"/>
            <a:ext cx="96012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1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3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5" y="146050"/>
            <a:ext cx="2760345" cy="2324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0" y="146050"/>
            <a:ext cx="8121015" cy="2324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4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683895"/>
            <a:ext cx="1104138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1835785"/>
            <a:ext cx="1104138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4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730250"/>
            <a:ext cx="544068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730250"/>
            <a:ext cx="544068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7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146050"/>
            <a:ext cx="11041380" cy="5302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8" y="672465"/>
            <a:ext cx="5415676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8" y="1002030"/>
            <a:ext cx="5415676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672465"/>
            <a:ext cx="5442347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0" y="1002030"/>
            <a:ext cx="5442347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78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182880"/>
            <a:ext cx="4128849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394970"/>
            <a:ext cx="648081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822960"/>
            <a:ext cx="4128849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4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182880"/>
            <a:ext cx="4128849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394970"/>
            <a:ext cx="6480810" cy="1949450"/>
          </a:xfrm>
        </p:spPr>
        <p:txBody>
          <a:bodyPr anchor="t"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822960"/>
            <a:ext cx="4128849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7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146050"/>
            <a:ext cx="1104138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730250"/>
            <a:ext cx="1104138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2542540"/>
            <a:ext cx="288036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493FB-CE2D-4670-A6F4-6F3F94FC113B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2542540"/>
            <a:ext cx="432054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2542540"/>
            <a:ext cx="288036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14B8-D52B-40E9-A7CF-8465F95F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2C5A550-C069-D022-D839-56C0982D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"/>
            <a:ext cx="2468880" cy="246888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E5C689D-040F-2DAC-2DEC-A02CEBF08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74320"/>
            <a:ext cx="2468880" cy="246888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B00B65F-3B38-55EC-38FD-179CD5394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74320"/>
            <a:ext cx="2468880" cy="2468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44778-804E-53DE-50A3-B39153F3C8F3}"/>
              </a:ext>
            </a:extLst>
          </p:cNvPr>
          <p:cNvSpPr txBox="1"/>
          <p:nvPr/>
        </p:nvSpPr>
        <p:spPr>
          <a:xfrm>
            <a:off x="3027446" y="20404"/>
            <a:ext cx="13517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SL, no parent, prior 1</a:t>
            </a:r>
          </a:p>
        </p:txBody>
      </p:sp>
    </p:spTree>
    <p:extLst>
      <p:ext uri="{BB962C8B-B14F-4D97-AF65-F5344CB8AC3E}">
        <p14:creationId xmlns:p14="http://schemas.microsoft.com/office/powerpoint/2010/main" val="271204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A17F4FC-C986-CA9F-FE79-20DF90A5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"/>
            <a:ext cx="2468880" cy="246888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98FF056-5BB9-BB5E-3283-26D298F1A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74320"/>
            <a:ext cx="2468880" cy="246888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7B50901-8A3C-BC16-2595-F1E11C49C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74320"/>
            <a:ext cx="2468880" cy="2468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0B5E3-37E6-8ADF-722F-B480EED489D1}"/>
              </a:ext>
            </a:extLst>
          </p:cNvPr>
          <p:cNvSpPr txBox="1"/>
          <p:nvPr/>
        </p:nvSpPr>
        <p:spPr>
          <a:xfrm>
            <a:off x="3136031" y="20404"/>
            <a:ext cx="13517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SL, no parent, prior 2</a:t>
            </a:r>
          </a:p>
        </p:txBody>
      </p:sp>
    </p:spTree>
    <p:extLst>
      <p:ext uri="{BB962C8B-B14F-4D97-AF65-F5344CB8AC3E}">
        <p14:creationId xmlns:p14="http://schemas.microsoft.com/office/powerpoint/2010/main" val="237201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2B918DB-5B40-0E52-8BEB-E456499EA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2743200"/>
          </a:xfrm>
          <a:prstGeom prst="rect">
            <a:avLst/>
          </a:prstGeom>
        </p:spPr>
      </p:pic>
      <p:pic>
        <p:nvPicPr>
          <p:cNvPr id="11" name="Picture 10" descr="A graph with red lines&#10;&#10;Description automatically generated with low confidence">
            <a:extLst>
              <a:ext uri="{FF2B5EF4-FFF2-40B4-BE49-F238E27FC236}">
                <a16:creationId xmlns:a16="http://schemas.microsoft.com/office/drawing/2014/main" id="{BD78E9B8-6EAD-3E43-67BE-C184ED802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0"/>
            <a:ext cx="2743200" cy="27432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90E0FB4-B8EE-3D6A-B16D-F9A0E0212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841FE9-425E-1F18-3650-68FDAC5BD329}"/>
              </a:ext>
            </a:extLst>
          </p:cNvPr>
          <p:cNvSpPr txBox="1"/>
          <p:nvPr/>
        </p:nvSpPr>
        <p:spPr>
          <a:xfrm>
            <a:off x="5382627" y="62564"/>
            <a:ext cx="1579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SL, with parent, prior 1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397135A-77D6-C16C-3D66-2D960093D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"/>
            <a:ext cx="2468880" cy="246888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F439255-F8FE-45B4-3BC0-62F83A9F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74320"/>
            <a:ext cx="2468880" cy="246888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FCC20BC-E520-301D-C1A0-E88336911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74320"/>
            <a:ext cx="2468880" cy="246888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4B5AC13-1B56-CE97-2951-A2FF1503E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274320"/>
            <a:ext cx="2468880" cy="246888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24AC9A3-5F26-F54D-3F6D-FF8B1F0D7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0" y="274320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3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72463B-5CFC-0797-95E6-DAD0838F3A67}"/>
              </a:ext>
            </a:extLst>
          </p:cNvPr>
          <p:cNvSpPr txBox="1"/>
          <p:nvPr/>
        </p:nvSpPr>
        <p:spPr>
          <a:xfrm>
            <a:off x="5611227" y="86029"/>
            <a:ext cx="1579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SL, with parent, prior 2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4766BBA-C832-9B72-6A3B-50EFFD19D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1"/>
            <a:ext cx="2468880" cy="246888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F7B4200-8A00-D525-356F-09BB0BDA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274321"/>
            <a:ext cx="2468880" cy="246888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EDA3375-29D7-045E-A1A8-F295E7BC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0" y="274321"/>
            <a:ext cx="2468880" cy="246888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9BF8D2A-C392-CD42-5ADC-62C927347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540" y="274321"/>
            <a:ext cx="2468880" cy="246888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9DE4A43-3A14-F559-8CA2-41E627CA8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274321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2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8C462E-ECE5-907A-038E-B8E96A457835}"/>
              </a:ext>
            </a:extLst>
          </p:cNvPr>
          <p:cNvSpPr txBox="1"/>
          <p:nvPr/>
        </p:nvSpPr>
        <p:spPr>
          <a:xfrm>
            <a:off x="3027445" y="20404"/>
            <a:ext cx="1534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Ucrit</a:t>
            </a:r>
            <a:r>
              <a:rPr lang="en-US" sz="1050" dirty="0"/>
              <a:t>, no parent, prior 1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CBEBE1B-39B7-F4EE-5512-B180F5E37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823" y="274320"/>
            <a:ext cx="2468880" cy="246888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C316BA3-A9A2-DD9E-F5D2-A1F068D66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" y="274320"/>
            <a:ext cx="2468880" cy="246888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0FD039E-2827-EAF3-9186-693744C2B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43" y="274320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3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9EAE6A-3B06-C477-2FDB-CB43F46D7E0F}"/>
              </a:ext>
            </a:extLst>
          </p:cNvPr>
          <p:cNvSpPr txBox="1"/>
          <p:nvPr/>
        </p:nvSpPr>
        <p:spPr>
          <a:xfrm>
            <a:off x="3027445" y="20404"/>
            <a:ext cx="15349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Ucrit</a:t>
            </a:r>
            <a:r>
              <a:rPr lang="en-US" sz="1050" dirty="0"/>
              <a:t>, no parent, prior 2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CBC575D-173D-C43F-A320-05D77F06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74320"/>
            <a:ext cx="2468880" cy="246888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E7BF172-D560-D709-F40A-2AD8DEC8E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"/>
            <a:ext cx="2468880" cy="246888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C20CCE0-D103-6B78-55F7-A2E31961A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74320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5D7522-D8FF-D9F6-051E-C0FC6A14B251}"/>
              </a:ext>
            </a:extLst>
          </p:cNvPr>
          <p:cNvSpPr txBox="1"/>
          <p:nvPr/>
        </p:nvSpPr>
        <p:spPr>
          <a:xfrm>
            <a:off x="5241255" y="0"/>
            <a:ext cx="16408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Ucrit</a:t>
            </a:r>
            <a:r>
              <a:rPr lang="en-US" sz="1050" dirty="0"/>
              <a:t>, with parent, prior 1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44122E89-9272-BC7A-36A6-4B4060DD7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916"/>
            <a:ext cx="2468880" cy="2468880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CAEEDC0E-DA07-27AA-7EED-24D15581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49" y="253916"/>
            <a:ext cx="2468880" cy="2468880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3D34E43-81A4-0E93-29FD-E9C055478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98" y="253916"/>
            <a:ext cx="2468880" cy="2468880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D409749C-603D-620F-996B-9702B622C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47" y="253916"/>
            <a:ext cx="2468880" cy="246888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C4E42DB7-BFC7-4F85-2B9C-61F82A4BC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396" y="253916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55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CA68F-6A01-06FE-4584-9619DDC2AFA6}"/>
              </a:ext>
            </a:extLst>
          </p:cNvPr>
          <p:cNvSpPr txBox="1"/>
          <p:nvPr/>
        </p:nvSpPr>
        <p:spPr>
          <a:xfrm>
            <a:off x="5241255" y="0"/>
            <a:ext cx="16408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Ucrit</a:t>
            </a:r>
            <a:r>
              <a:rPr lang="en-US" sz="1050" dirty="0"/>
              <a:t>, with parent, prior 2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0BBE702B-2BE4-DF14-C67E-1E04E75A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"/>
            <a:ext cx="2468880" cy="246888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6F385B1-D3F6-C1D2-87F2-B5D0675DD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274320"/>
            <a:ext cx="2468880" cy="246888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2DD9834-1518-7F2B-71D4-2AA2D54D2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0" y="274320"/>
            <a:ext cx="2468880" cy="246888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1C69129-8BC6-4E43-69A5-3F5132C9E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540" y="274320"/>
            <a:ext cx="2468880" cy="246888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1FB2BCA8-7CBC-DA05-674E-07741C600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0" y="274320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30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57</Words>
  <Application>Microsoft Office PowerPoint</Application>
  <PresentationFormat>Custom</PresentationFormat>
  <Paragraphs>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eschlatter</dc:creator>
  <cp:lastModifiedBy>eschlatter</cp:lastModifiedBy>
  <cp:revision>6</cp:revision>
  <dcterms:created xsi:type="dcterms:W3CDTF">2022-07-20T02:08:31Z</dcterms:created>
  <dcterms:modified xsi:type="dcterms:W3CDTF">2022-07-20T03:07:10Z</dcterms:modified>
</cp:coreProperties>
</file>